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014"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7BD6FF-A01C-C746-8193-5532AD1A84DD}" type="datetimeFigureOut">
              <a:rPr lang="en-US" smtClean="0"/>
              <a:t>9/26/2016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D75C4F5-18CA-344F-BE82-FA6304D55B53}" type="slidenum">
              <a:rPr lang="en-US" smtClean="0"/>
              <a:t>‹#›</a:t>
            </a:fld>
            <a:endParaRPr lang="en-US"/>
          </a:p>
        </p:txBody>
      </p:sp>
    </p:spTree>
    <p:extLst>
      <p:ext uri="{BB962C8B-B14F-4D97-AF65-F5344CB8AC3E}">
        <p14:creationId xmlns:p14="http://schemas.microsoft.com/office/powerpoint/2010/main" val="11202297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10ECB9-90AF-7943-A08E-0AE7B6425DFB}" type="datetimeFigureOut">
              <a:rPr lang="en-US" smtClean="0"/>
              <a:t>9/26/2016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3E82BD-BD29-B342-87D0-8B2D1E82C231}" type="slidenum">
              <a:rPr lang="en-US" smtClean="0"/>
              <a:t>‹#›</a:t>
            </a:fld>
            <a:endParaRPr lang="en-US"/>
          </a:p>
        </p:txBody>
      </p:sp>
    </p:spTree>
    <p:extLst>
      <p:ext uri="{BB962C8B-B14F-4D97-AF65-F5344CB8AC3E}">
        <p14:creationId xmlns:p14="http://schemas.microsoft.com/office/powerpoint/2010/main" val="25449961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CF9CA6-CE70-F549-A0D4-7487C98458A2}" type="datetime1">
              <a:rPr lang="en-US" smtClean="0"/>
              <a:t>9/26/2016</a:t>
            </a:fld>
            <a:endParaRPr lang="en-US"/>
          </a:p>
        </p:txBody>
      </p:sp>
      <p:sp>
        <p:nvSpPr>
          <p:cNvPr id="5" name="Footer Placeholder 4"/>
          <p:cNvSpPr>
            <a:spLocks noGrp="1"/>
          </p:cNvSpPr>
          <p:nvPr>
            <p:ph type="ftr" sz="quarter" idx="11"/>
          </p:nvPr>
        </p:nvSpPr>
        <p:spPr/>
        <p:txBody>
          <a:bodyPr/>
          <a:lstStyle/>
          <a:p>
            <a:r>
              <a:rPr lang="en-US" smtClean="0"/>
              <a:t>Kristin Simmon-Lowman, 2015</a:t>
            </a:r>
            <a:endParaRPr lang="en-US"/>
          </a:p>
        </p:txBody>
      </p:sp>
      <p:sp>
        <p:nvSpPr>
          <p:cNvPr id="6" name="Slide Number Placeholder 5"/>
          <p:cNvSpPr>
            <a:spLocks noGrp="1"/>
          </p:cNvSpPr>
          <p:nvPr>
            <p:ph type="sldNum" sz="quarter" idx="12"/>
          </p:nvPr>
        </p:nvSpPr>
        <p:spPr/>
        <p:txBody>
          <a:bodyPr/>
          <a:lstStyle/>
          <a:p>
            <a:fld id="{B94FFBFB-CADB-4FCF-8954-C9FB9E1AF5A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348E1F-C954-9B4C-84A7-5650C515734F}" type="datetime1">
              <a:rPr lang="en-US" smtClean="0"/>
              <a:t>9/26/2016</a:t>
            </a:fld>
            <a:endParaRPr lang="en-US"/>
          </a:p>
        </p:txBody>
      </p:sp>
      <p:sp>
        <p:nvSpPr>
          <p:cNvPr id="5" name="Footer Placeholder 4"/>
          <p:cNvSpPr>
            <a:spLocks noGrp="1"/>
          </p:cNvSpPr>
          <p:nvPr>
            <p:ph type="ftr" sz="quarter" idx="11"/>
          </p:nvPr>
        </p:nvSpPr>
        <p:spPr/>
        <p:txBody>
          <a:bodyPr/>
          <a:lstStyle/>
          <a:p>
            <a:r>
              <a:rPr lang="en-US" smtClean="0"/>
              <a:t>Kristin Simmon-Lowman, 2015</a:t>
            </a:r>
            <a:endParaRPr lang="en-US"/>
          </a:p>
        </p:txBody>
      </p:sp>
      <p:sp>
        <p:nvSpPr>
          <p:cNvPr id="6" name="Slide Number Placeholder 5"/>
          <p:cNvSpPr>
            <a:spLocks noGrp="1"/>
          </p:cNvSpPr>
          <p:nvPr>
            <p:ph type="sldNum" sz="quarter" idx="12"/>
          </p:nvPr>
        </p:nvSpPr>
        <p:spPr/>
        <p:txBody>
          <a:bodyPr/>
          <a:lstStyle/>
          <a:p>
            <a:fld id="{B94FFBFB-CADB-4FCF-8954-C9FB9E1AF5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2DD840-F4C3-8440-826F-9979F329C024}" type="datetime1">
              <a:rPr lang="en-US" smtClean="0"/>
              <a:t>9/26/2016</a:t>
            </a:fld>
            <a:endParaRPr lang="en-US"/>
          </a:p>
        </p:txBody>
      </p:sp>
      <p:sp>
        <p:nvSpPr>
          <p:cNvPr id="5" name="Footer Placeholder 4"/>
          <p:cNvSpPr>
            <a:spLocks noGrp="1"/>
          </p:cNvSpPr>
          <p:nvPr>
            <p:ph type="ftr" sz="quarter" idx="11"/>
          </p:nvPr>
        </p:nvSpPr>
        <p:spPr/>
        <p:txBody>
          <a:bodyPr/>
          <a:lstStyle/>
          <a:p>
            <a:r>
              <a:rPr lang="en-US" smtClean="0"/>
              <a:t>Kristin Simmon-Lowman, 2015</a:t>
            </a:r>
            <a:endParaRPr lang="en-US"/>
          </a:p>
        </p:txBody>
      </p:sp>
      <p:sp>
        <p:nvSpPr>
          <p:cNvPr id="6" name="Slide Number Placeholder 5"/>
          <p:cNvSpPr>
            <a:spLocks noGrp="1"/>
          </p:cNvSpPr>
          <p:nvPr>
            <p:ph type="sldNum" sz="quarter" idx="12"/>
          </p:nvPr>
        </p:nvSpPr>
        <p:spPr/>
        <p:txBody>
          <a:bodyPr/>
          <a:lstStyle/>
          <a:p>
            <a:fld id="{B94FFBFB-CADB-4FCF-8954-C9FB9E1AF5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61AD7-A8F1-3F4C-9F47-0C0DF98E1E42}" type="datetime1">
              <a:rPr lang="en-US" smtClean="0"/>
              <a:t>9/26/2016</a:t>
            </a:fld>
            <a:endParaRPr lang="en-US"/>
          </a:p>
        </p:txBody>
      </p:sp>
      <p:sp>
        <p:nvSpPr>
          <p:cNvPr id="5" name="Footer Placeholder 4"/>
          <p:cNvSpPr>
            <a:spLocks noGrp="1"/>
          </p:cNvSpPr>
          <p:nvPr>
            <p:ph type="ftr" sz="quarter" idx="11"/>
          </p:nvPr>
        </p:nvSpPr>
        <p:spPr/>
        <p:txBody>
          <a:bodyPr/>
          <a:lstStyle/>
          <a:p>
            <a:r>
              <a:rPr lang="en-US" smtClean="0"/>
              <a:t>Kristin Simmon-Lowman, 2015</a:t>
            </a:r>
            <a:endParaRPr lang="en-US"/>
          </a:p>
        </p:txBody>
      </p:sp>
      <p:sp>
        <p:nvSpPr>
          <p:cNvPr id="6" name="Slide Number Placeholder 5"/>
          <p:cNvSpPr>
            <a:spLocks noGrp="1"/>
          </p:cNvSpPr>
          <p:nvPr>
            <p:ph type="sldNum" sz="quarter" idx="12"/>
          </p:nvPr>
        </p:nvSpPr>
        <p:spPr/>
        <p:txBody>
          <a:bodyPr/>
          <a:lstStyle/>
          <a:p>
            <a:fld id="{B94FFBFB-CADB-4FCF-8954-C9FB9E1AF5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42D803-FB75-C641-923A-D4AB8B060F84}" type="datetime1">
              <a:rPr lang="en-US" smtClean="0"/>
              <a:t>9/26/2016</a:t>
            </a:fld>
            <a:endParaRPr lang="en-US"/>
          </a:p>
        </p:txBody>
      </p:sp>
      <p:sp>
        <p:nvSpPr>
          <p:cNvPr id="5" name="Footer Placeholder 4"/>
          <p:cNvSpPr>
            <a:spLocks noGrp="1"/>
          </p:cNvSpPr>
          <p:nvPr>
            <p:ph type="ftr" sz="quarter" idx="11"/>
          </p:nvPr>
        </p:nvSpPr>
        <p:spPr/>
        <p:txBody>
          <a:bodyPr/>
          <a:lstStyle/>
          <a:p>
            <a:r>
              <a:rPr lang="en-US" smtClean="0"/>
              <a:t>Kristin Simmon-Lowman, 2015</a:t>
            </a:r>
            <a:endParaRPr lang="en-US"/>
          </a:p>
        </p:txBody>
      </p:sp>
      <p:sp>
        <p:nvSpPr>
          <p:cNvPr id="6" name="Slide Number Placeholder 5"/>
          <p:cNvSpPr>
            <a:spLocks noGrp="1"/>
          </p:cNvSpPr>
          <p:nvPr>
            <p:ph type="sldNum" sz="quarter" idx="12"/>
          </p:nvPr>
        </p:nvSpPr>
        <p:spPr/>
        <p:txBody>
          <a:bodyPr/>
          <a:lstStyle/>
          <a:p>
            <a:fld id="{B94FFBFB-CADB-4FCF-8954-C9FB9E1AF5A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6F39F3-983E-6F4B-ACDD-E7EDAE436DF5}" type="datetime1">
              <a:rPr lang="en-US" smtClean="0"/>
              <a:t>9/26/2016</a:t>
            </a:fld>
            <a:endParaRPr lang="en-US"/>
          </a:p>
        </p:txBody>
      </p:sp>
      <p:sp>
        <p:nvSpPr>
          <p:cNvPr id="6" name="Footer Placeholder 5"/>
          <p:cNvSpPr>
            <a:spLocks noGrp="1"/>
          </p:cNvSpPr>
          <p:nvPr>
            <p:ph type="ftr" sz="quarter" idx="11"/>
          </p:nvPr>
        </p:nvSpPr>
        <p:spPr/>
        <p:txBody>
          <a:bodyPr/>
          <a:lstStyle/>
          <a:p>
            <a:r>
              <a:rPr lang="en-US" smtClean="0"/>
              <a:t>Kristin Simmon-Lowman, 2015</a:t>
            </a:r>
            <a:endParaRPr lang="en-US"/>
          </a:p>
        </p:txBody>
      </p:sp>
      <p:sp>
        <p:nvSpPr>
          <p:cNvPr id="7" name="Slide Number Placeholder 6"/>
          <p:cNvSpPr>
            <a:spLocks noGrp="1"/>
          </p:cNvSpPr>
          <p:nvPr>
            <p:ph type="sldNum" sz="quarter" idx="12"/>
          </p:nvPr>
        </p:nvSpPr>
        <p:spPr/>
        <p:txBody>
          <a:bodyPr/>
          <a:lstStyle/>
          <a:p>
            <a:fld id="{B94FFBFB-CADB-4FCF-8954-C9FB9E1AF5A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B064A1-6E9A-C544-9A97-257C0BF78D36}" type="datetime1">
              <a:rPr lang="en-US" smtClean="0"/>
              <a:t>9/26/2016</a:t>
            </a:fld>
            <a:endParaRPr lang="en-US"/>
          </a:p>
        </p:txBody>
      </p:sp>
      <p:sp>
        <p:nvSpPr>
          <p:cNvPr id="8" name="Footer Placeholder 7"/>
          <p:cNvSpPr>
            <a:spLocks noGrp="1"/>
          </p:cNvSpPr>
          <p:nvPr>
            <p:ph type="ftr" sz="quarter" idx="11"/>
          </p:nvPr>
        </p:nvSpPr>
        <p:spPr/>
        <p:txBody>
          <a:bodyPr/>
          <a:lstStyle/>
          <a:p>
            <a:r>
              <a:rPr lang="en-US" smtClean="0"/>
              <a:t>Kristin Simmon-Lowman, 2015</a:t>
            </a:r>
            <a:endParaRPr lang="en-US"/>
          </a:p>
        </p:txBody>
      </p:sp>
      <p:sp>
        <p:nvSpPr>
          <p:cNvPr id="9" name="Slide Number Placeholder 8"/>
          <p:cNvSpPr>
            <a:spLocks noGrp="1"/>
          </p:cNvSpPr>
          <p:nvPr>
            <p:ph type="sldNum" sz="quarter" idx="12"/>
          </p:nvPr>
        </p:nvSpPr>
        <p:spPr/>
        <p:txBody>
          <a:bodyPr/>
          <a:lstStyle/>
          <a:p>
            <a:fld id="{B94FFBFB-CADB-4FCF-8954-C9FB9E1AF5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3C6285-A53D-A241-AB2D-D6F17A0BE47D}" type="datetime1">
              <a:rPr lang="en-US" smtClean="0"/>
              <a:t>9/26/2016</a:t>
            </a:fld>
            <a:endParaRPr lang="en-US"/>
          </a:p>
        </p:txBody>
      </p:sp>
      <p:sp>
        <p:nvSpPr>
          <p:cNvPr id="4" name="Footer Placeholder 3"/>
          <p:cNvSpPr>
            <a:spLocks noGrp="1"/>
          </p:cNvSpPr>
          <p:nvPr>
            <p:ph type="ftr" sz="quarter" idx="11"/>
          </p:nvPr>
        </p:nvSpPr>
        <p:spPr/>
        <p:txBody>
          <a:bodyPr/>
          <a:lstStyle/>
          <a:p>
            <a:r>
              <a:rPr lang="en-US" smtClean="0"/>
              <a:t>Kristin Simmon-Lowman, 2015</a:t>
            </a:r>
            <a:endParaRPr lang="en-US"/>
          </a:p>
        </p:txBody>
      </p:sp>
      <p:sp>
        <p:nvSpPr>
          <p:cNvPr id="5" name="Slide Number Placeholder 4"/>
          <p:cNvSpPr>
            <a:spLocks noGrp="1"/>
          </p:cNvSpPr>
          <p:nvPr>
            <p:ph type="sldNum" sz="quarter" idx="12"/>
          </p:nvPr>
        </p:nvSpPr>
        <p:spPr/>
        <p:txBody>
          <a:bodyPr/>
          <a:lstStyle/>
          <a:p>
            <a:fld id="{B94FFBFB-CADB-4FCF-8954-C9FB9E1AF5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C36C4A-F789-E74A-9E32-3D4F682514B6}" type="datetime1">
              <a:rPr lang="en-US" smtClean="0"/>
              <a:t>9/26/2016</a:t>
            </a:fld>
            <a:endParaRPr lang="en-US"/>
          </a:p>
        </p:txBody>
      </p:sp>
      <p:sp>
        <p:nvSpPr>
          <p:cNvPr id="3" name="Footer Placeholder 2"/>
          <p:cNvSpPr>
            <a:spLocks noGrp="1"/>
          </p:cNvSpPr>
          <p:nvPr>
            <p:ph type="ftr" sz="quarter" idx="11"/>
          </p:nvPr>
        </p:nvSpPr>
        <p:spPr/>
        <p:txBody>
          <a:bodyPr/>
          <a:lstStyle/>
          <a:p>
            <a:r>
              <a:rPr lang="en-US" smtClean="0"/>
              <a:t>Kristin Simmon-Lowman, 2015</a:t>
            </a:r>
            <a:endParaRPr lang="en-US"/>
          </a:p>
        </p:txBody>
      </p:sp>
      <p:sp>
        <p:nvSpPr>
          <p:cNvPr id="4" name="Slide Number Placeholder 3"/>
          <p:cNvSpPr>
            <a:spLocks noGrp="1"/>
          </p:cNvSpPr>
          <p:nvPr>
            <p:ph type="sldNum" sz="quarter" idx="12"/>
          </p:nvPr>
        </p:nvSpPr>
        <p:spPr/>
        <p:txBody>
          <a:bodyPr/>
          <a:lstStyle/>
          <a:p>
            <a:fld id="{B94FFBFB-CADB-4FCF-8954-C9FB9E1AF5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460125-B26F-2648-BB61-B67E41055D93}" type="datetime1">
              <a:rPr lang="en-US" smtClean="0"/>
              <a:t>9/26/2016</a:t>
            </a:fld>
            <a:endParaRPr lang="en-US"/>
          </a:p>
        </p:txBody>
      </p:sp>
      <p:sp>
        <p:nvSpPr>
          <p:cNvPr id="6" name="Footer Placeholder 5"/>
          <p:cNvSpPr>
            <a:spLocks noGrp="1"/>
          </p:cNvSpPr>
          <p:nvPr>
            <p:ph type="ftr" sz="quarter" idx="11"/>
          </p:nvPr>
        </p:nvSpPr>
        <p:spPr/>
        <p:txBody>
          <a:bodyPr/>
          <a:lstStyle/>
          <a:p>
            <a:r>
              <a:rPr lang="en-US" smtClean="0"/>
              <a:t>Kristin Simmon-Lowman, 2015</a:t>
            </a:r>
            <a:endParaRPr lang="en-US"/>
          </a:p>
        </p:txBody>
      </p:sp>
      <p:sp>
        <p:nvSpPr>
          <p:cNvPr id="7" name="Slide Number Placeholder 6"/>
          <p:cNvSpPr>
            <a:spLocks noGrp="1"/>
          </p:cNvSpPr>
          <p:nvPr>
            <p:ph type="sldNum" sz="quarter" idx="12"/>
          </p:nvPr>
        </p:nvSpPr>
        <p:spPr/>
        <p:txBody>
          <a:bodyPr/>
          <a:lstStyle/>
          <a:p>
            <a:fld id="{B94FFBFB-CADB-4FCF-8954-C9FB9E1AF5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343850-7BC5-7E40-B922-48A4C2DCA89C}" type="datetime1">
              <a:rPr lang="en-US" smtClean="0"/>
              <a:t>9/26/2016</a:t>
            </a:fld>
            <a:endParaRPr lang="en-US"/>
          </a:p>
        </p:txBody>
      </p:sp>
      <p:sp>
        <p:nvSpPr>
          <p:cNvPr id="6" name="Footer Placeholder 5"/>
          <p:cNvSpPr>
            <a:spLocks noGrp="1"/>
          </p:cNvSpPr>
          <p:nvPr>
            <p:ph type="ftr" sz="quarter" idx="11"/>
          </p:nvPr>
        </p:nvSpPr>
        <p:spPr/>
        <p:txBody>
          <a:bodyPr/>
          <a:lstStyle/>
          <a:p>
            <a:r>
              <a:rPr lang="en-US" smtClean="0"/>
              <a:t>Kristin Simmon-Lowman, 2015</a:t>
            </a:r>
            <a:endParaRPr lang="en-US"/>
          </a:p>
        </p:txBody>
      </p:sp>
      <p:sp>
        <p:nvSpPr>
          <p:cNvPr id="7" name="Slide Number Placeholder 6"/>
          <p:cNvSpPr>
            <a:spLocks noGrp="1"/>
          </p:cNvSpPr>
          <p:nvPr>
            <p:ph type="sldNum" sz="quarter" idx="12"/>
          </p:nvPr>
        </p:nvSpPr>
        <p:spPr/>
        <p:txBody>
          <a:bodyPr/>
          <a:lstStyle/>
          <a:p>
            <a:fld id="{B94FFBFB-CADB-4FCF-8954-C9FB9E1AF5A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5ADCC9-9ABF-574B-A725-E11D20B6EE6D}" type="datetime1">
              <a:rPr lang="en-US" smtClean="0"/>
              <a:t>9/26/2016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Kristin Simmon-Lowman, 2015</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4FFBFB-CADB-4FCF-8954-C9FB9E1AF5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533400"/>
            <a:ext cx="6720961" cy="830997"/>
          </a:xfrm>
          <a:prstGeom prst="rect">
            <a:avLst/>
          </a:prstGeom>
          <a:noFill/>
        </p:spPr>
        <p:txBody>
          <a:bodyPr wrap="none" rtlCol="0">
            <a:spAutoFit/>
          </a:bodyPr>
          <a:lstStyle/>
          <a:p>
            <a:r>
              <a:rPr lang="en-US" sz="4800" b="1" dirty="0" smtClean="0"/>
              <a:t>Use your thought bubble</a:t>
            </a:r>
            <a:r>
              <a:rPr lang="en-US" sz="4000" b="1" dirty="0" smtClean="0"/>
              <a:t>!</a:t>
            </a:r>
            <a:endParaRPr lang="en-US" sz="4000" b="1" dirty="0"/>
          </a:p>
        </p:txBody>
      </p:sp>
      <p:pic>
        <p:nvPicPr>
          <p:cNvPr id="2" name="Picture 1"/>
          <p:cNvPicPr>
            <a:picLocks noChangeAspect="1"/>
          </p:cNvPicPr>
          <p:nvPr/>
        </p:nvPicPr>
        <p:blipFill>
          <a:blip r:embed="rId2"/>
          <a:stretch>
            <a:fillRect/>
          </a:stretch>
        </p:blipFill>
        <p:spPr>
          <a:xfrm>
            <a:off x="1676400" y="2057400"/>
            <a:ext cx="5181600" cy="3448119"/>
          </a:xfrm>
          <a:prstGeom prst="rect">
            <a:avLst/>
          </a:prstGeom>
        </p:spPr>
      </p:pic>
      <p:sp>
        <p:nvSpPr>
          <p:cNvPr id="3" name="Footer Placeholder 2"/>
          <p:cNvSpPr>
            <a:spLocks noGrp="1"/>
          </p:cNvSpPr>
          <p:nvPr>
            <p:ph type="ftr" sz="quarter" idx="11"/>
          </p:nvPr>
        </p:nvSpPr>
        <p:spPr/>
        <p:txBody>
          <a:bodyPr/>
          <a:lstStyle/>
          <a:p>
            <a:r>
              <a:rPr lang="en-US" smtClean="0"/>
              <a:t>Kristin Simmon-Lowman, 2015</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13091" t="131" r="-2631" b="3869"/>
          <a:stretch/>
        </p:blipFill>
        <p:spPr>
          <a:xfrm>
            <a:off x="3429000" y="4495800"/>
            <a:ext cx="3127248" cy="2231136"/>
          </a:xfrm>
          <a:prstGeom prst="rect">
            <a:avLst/>
          </a:prstGeom>
        </p:spPr>
      </p:pic>
      <p:sp>
        <p:nvSpPr>
          <p:cNvPr id="2" name="TextBox 1"/>
          <p:cNvSpPr txBox="1"/>
          <p:nvPr/>
        </p:nvSpPr>
        <p:spPr>
          <a:xfrm>
            <a:off x="304800" y="304800"/>
            <a:ext cx="8534400" cy="2554545"/>
          </a:xfrm>
          <a:prstGeom prst="rect">
            <a:avLst/>
          </a:prstGeom>
          <a:noFill/>
        </p:spPr>
        <p:txBody>
          <a:bodyPr wrap="square" rtlCol="0">
            <a:spAutoFit/>
          </a:bodyPr>
          <a:lstStyle/>
          <a:p>
            <a:pPr algn="ctr"/>
            <a:r>
              <a:rPr lang="en-US" sz="4000" b="1" dirty="0" smtClean="0"/>
              <a:t>Thought bubbles are the things I think inside of my head.  No one can hear my thought bubble words.  Thought bubbles are private.  </a:t>
            </a:r>
            <a:endParaRPr lang="en-US" sz="4000" b="1" dirty="0"/>
          </a:p>
        </p:txBody>
      </p:sp>
      <p:pic>
        <p:nvPicPr>
          <p:cNvPr id="5" name="Picture 4" descr="Social Detective.jpg"/>
          <p:cNvPicPr>
            <a:picLocks noChangeAspect="1"/>
          </p:cNvPicPr>
          <p:nvPr/>
        </p:nvPicPr>
        <p:blipFill>
          <a:blip r:embed="rId3" cstate="print"/>
          <a:stretch>
            <a:fillRect/>
          </a:stretch>
        </p:blipFill>
        <p:spPr>
          <a:xfrm>
            <a:off x="609600" y="4419600"/>
            <a:ext cx="1639503" cy="2133600"/>
          </a:xfrm>
          <a:prstGeom prst="rect">
            <a:avLst/>
          </a:prstGeom>
        </p:spPr>
      </p:pic>
      <p:sp>
        <p:nvSpPr>
          <p:cNvPr id="8" name="Cloud Callout 7"/>
          <p:cNvSpPr/>
          <p:nvPr/>
        </p:nvSpPr>
        <p:spPr>
          <a:xfrm>
            <a:off x="1295400" y="2743200"/>
            <a:ext cx="1295400" cy="1371600"/>
          </a:xfrm>
          <a:prstGeom prst="cloudCallout">
            <a:avLst>
              <a:gd name="adj1" fmla="val -28875"/>
              <a:gd name="adj2" fmla="val 8106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private</a:t>
            </a:r>
            <a:endParaRPr lang="en-US" dirty="0">
              <a:solidFill>
                <a:schemeClr val="tx1"/>
              </a:solidFill>
            </a:endParaRPr>
          </a:p>
        </p:txBody>
      </p:sp>
      <p:sp>
        <p:nvSpPr>
          <p:cNvPr id="9" name="Cloud Callout 8"/>
          <p:cNvSpPr/>
          <p:nvPr/>
        </p:nvSpPr>
        <p:spPr>
          <a:xfrm>
            <a:off x="4114800" y="2971800"/>
            <a:ext cx="1295400" cy="1371600"/>
          </a:xfrm>
          <a:prstGeom prst="cloudCallout">
            <a:avLst>
              <a:gd name="adj1" fmla="val -28875"/>
              <a:gd name="adj2" fmla="val 8106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private</a:t>
            </a:r>
            <a:endParaRPr lang="en-US" dirty="0">
              <a:solidFill>
                <a:schemeClr val="tx1"/>
              </a:solidFill>
            </a:endParaRPr>
          </a:p>
        </p:txBody>
      </p:sp>
      <p:sp>
        <p:nvSpPr>
          <p:cNvPr id="10" name="Cloud Callout 9"/>
          <p:cNvSpPr/>
          <p:nvPr/>
        </p:nvSpPr>
        <p:spPr>
          <a:xfrm>
            <a:off x="7162800" y="2590800"/>
            <a:ext cx="1295400" cy="1371600"/>
          </a:xfrm>
          <a:prstGeom prst="cloudCallout">
            <a:avLst>
              <a:gd name="adj1" fmla="val -28875"/>
              <a:gd name="adj2" fmla="val 8106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private</a:t>
            </a:r>
            <a:endParaRPr lang="en-US" dirty="0">
              <a:solidFill>
                <a:schemeClr val="tx1"/>
              </a:solidFill>
            </a:endParaRPr>
          </a:p>
        </p:txBody>
      </p:sp>
      <p:pic>
        <p:nvPicPr>
          <p:cNvPr id="3" name="Picture 2"/>
          <p:cNvPicPr>
            <a:picLocks noChangeAspect="1"/>
          </p:cNvPicPr>
          <p:nvPr/>
        </p:nvPicPr>
        <p:blipFill>
          <a:blip r:embed="rId4"/>
          <a:stretch>
            <a:fillRect/>
          </a:stretch>
        </p:blipFill>
        <p:spPr>
          <a:xfrm>
            <a:off x="5639216" y="4572000"/>
            <a:ext cx="3263484" cy="2171700"/>
          </a:xfrm>
          <a:prstGeom prst="rect">
            <a:avLst/>
          </a:prstGeom>
        </p:spPr>
      </p:pic>
      <p:sp>
        <p:nvSpPr>
          <p:cNvPr id="6" name="Footer Placeholder 5"/>
          <p:cNvSpPr>
            <a:spLocks noGrp="1"/>
          </p:cNvSpPr>
          <p:nvPr>
            <p:ph type="ftr" sz="quarter" idx="11"/>
          </p:nvPr>
        </p:nvSpPr>
        <p:spPr/>
        <p:txBody>
          <a:bodyPr/>
          <a:lstStyle/>
          <a:p>
            <a:r>
              <a:rPr lang="en-US" smtClean="0"/>
              <a:t>Kristin Simmon-Lowman, 2015</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52400"/>
            <a:ext cx="8348567" cy="1569660"/>
          </a:xfrm>
          <a:prstGeom prst="rect">
            <a:avLst/>
          </a:prstGeom>
          <a:noFill/>
        </p:spPr>
        <p:txBody>
          <a:bodyPr wrap="none" rtlCol="0">
            <a:spAutoFit/>
          </a:bodyPr>
          <a:lstStyle/>
          <a:p>
            <a:pPr algn="ctr"/>
            <a:r>
              <a:rPr lang="en-US" sz="4800" b="1" dirty="0" smtClean="0"/>
              <a:t>Everyone has different thoughts</a:t>
            </a:r>
          </a:p>
          <a:p>
            <a:pPr algn="ctr"/>
            <a:r>
              <a:rPr lang="en-US" sz="4800" b="1" dirty="0"/>
              <a:t>i</a:t>
            </a:r>
            <a:r>
              <a:rPr lang="en-US" sz="4800" b="1" dirty="0" smtClean="0"/>
              <a:t>n their thought bubbles.</a:t>
            </a:r>
            <a:endParaRPr lang="en-US" sz="4000" b="1" dirty="0"/>
          </a:p>
        </p:txBody>
      </p:sp>
      <p:pic>
        <p:nvPicPr>
          <p:cNvPr id="5" name="Picture 4" descr="Stella 3.jpg"/>
          <p:cNvPicPr>
            <a:picLocks noChangeAspect="1"/>
          </p:cNvPicPr>
          <p:nvPr/>
        </p:nvPicPr>
        <p:blipFill>
          <a:blip r:embed="rId2" cstate="print"/>
          <a:stretch>
            <a:fillRect/>
          </a:stretch>
        </p:blipFill>
        <p:spPr>
          <a:xfrm>
            <a:off x="457200" y="5068067"/>
            <a:ext cx="1524000" cy="1789933"/>
          </a:xfrm>
          <a:prstGeom prst="rect">
            <a:avLst/>
          </a:prstGeom>
        </p:spPr>
      </p:pic>
      <p:pic>
        <p:nvPicPr>
          <p:cNvPr id="7" name="Picture 6" descr="Christopher.jpg"/>
          <p:cNvPicPr>
            <a:picLocks noChangeAspect="1"/>
          </p:cNvPicPr>
          <p:nvPr/>
        </p:nvPicPr>
        <p:blipFill>
          <a:blip r:embed="rId3" cstate="print"/>
          <a:stretch>
            <a:fillRect/>
          </a:stretch>
        </p:blipFill>
        <p:spPr>
          <a:xfrm>
            <a:off x="6705600" y="4800600"/>
            <a:ext cx="1922000" cy="1743075"/>
          </a:xfrm>
          <a:prstGeom prst="rect">
            <a:avLst/>
          </a:prstGeom>
        </p:spPr>
      </p:pic>
      <p:pic>
        <p:nvPicPr>
          <p:cNvPr id="9" name="Picture 8" descr="sofia thought.jpg"/>
          <p:cNvPicPr>
            <a:picLocks noChangeAspect="1"/>
          </p:cNvPicPr>
          <p:nvPr/>
        </p:nvPicPr>
        <p:blipFill>
          <a:blip r:embed="rId4" cstate="print"/>
          <a:stretch>
            <a:fillRect/>
          </a:stretch>
        </p:blipFill>
        <p:spPr>
          <a:xfrm>
            <a:off x="3733800" y="4876800"/>
            <a:ext cx="1914525" cy="1657350"/>
          </a:xfrm>
          <a:prstGeom prst="rect">
            <a:avLst/>
          </a:prstGeom>
        </p:spPr>
      </p:pic>
      <p:sp>
        <p:nvSpPr>
          <p:cNvPr id="10" name="Cloud Callout 9"/>
          <p:cNvSpPr/>
          <p:nvPr/>
        </p:nvSpPr>
        <p:spPr>
          <a:xfrm>
            <a:off x="990600" y="2895600"/>
            <a:ext cx="1752600" cy="1676400"/>
          </a:xfrm>
          <a:prstGeom prst="cloudCallout">
            <a:avLst>
              <a:gd name="adj1" fmla="val -21493"/>
              <a:gd name="adj2" fmla="val 7354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a:t>
            </a:r>
            <a:r>
              <a:rPr lang="en-US" dirty="0" smtClean="0">
                <a:solidFill>
                  <a:schemeClr val="tx1"/>
                </a:solidFill>
              </a:rPr>
              <a:t>I wonder…</a:t>
            </a:r>
            <a:endParaRPr lang="en-US" dirty="0"/>
          </a:p>
        </p:txBody>
      </p:sp>
      <p:sp>
        <p:nvSpPr>
          <p:cNvPr id="11" name="Cloud Callout 10"/>
          <p:cNvSpPr/>
          <p:nvPr/>
        </p:nvSpPr>
        <p:spPr>
          <a:xfrm>
            <a:off x="5181600" y="1600200"/>
            <a:ext cx="1752600" cy="1676400"/>
          </a:xfrm>
          <a:prstGeom prst="cloudCallout">
            <a:avLst>
              <a:gd name="adj1" fmla="val -74328"/>
              <a:gd name="adj2" fmla="val 431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0000"/>
                </a:solidFill>
              </a:rPr>
              <a:t>How do you…</a:t>
            </a:r>
            <a:endParaRPr lang="en-US" dirty="0">
              <a:solidFill>
                <a:srgbClr val="000000"/>
              </a:solidFill>
            </a:endParaRPr>
          </a:p>
        </p:txBody>
      </p:sp>
      <p:sp>
        <p:nvSpPr>
          <p:cNvPr id="12" name="Cloud Callout 11"/>
          <p:cNvSpPr/>
          <p:nvPr/>
        </p:nvSpPr>
        <p:spPr>
          <a:xfrm>
            <a:off x="7162800" y="3048000"/>
            <a:ext cx="1752600" cy="1676400"/>
          </a:xfrm>
          <a:prstGeom prst="cloudCallout">
            <a:avLst>
              <a:gd name="adj1" fmla="val -26777"/>
              <a:gd name="adj2" fmla="val 6940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0000"/>
                </a:solidFill>
              </a:rPr>
              <a:t>What’s that noise?</a:t>
            </a:r>
            <a:endParaRPr lang="en-US" dirty="0">
              <a:solidFill>
                <a:srgbClr val="000000"/>
              </a:solidFill>
            </a:endParaRPr>
          </a:p>
        </p:txBody>
      </p:sp>
      <p:sp>
        <p:nvSpPr>
          <p:cNvPr id="13" name="Cloud Callout 12"/>
          <p:cNvSpPr/>
          <p:nvPr/>
        </p:nvSpPr>
        <p:spPr>
          <a:xfrm>
            <a:off x="4953000" y="3429000"/>
            <a:ext cx="1752600" cy="1676400"/>
          </a:xfrm>
          <a:prstGeom prst="cloudCallout">
            <a:avLst>
              <a:gd name="adj1" fmla="val -39325"/>
              <a:gd name="adj2" fmla="val 6042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0000"/>
                </a:solidFill>
              </a:rPr>
              <a:t>Can I …</a:t>
            </a:r>
            <a:endParaRPr lang="en-US" dirty="0">
              <a:solidFill>
                <a:srgbClr val="000000"/>
              </a:solidFill>
            </a:endParaRPr>
          </a:p>
        </p:txBody>
      </p:sp>
      <p:pic>
        <p:nvPicPr>
          <p:cNvPr id="2" name="Picture 1"/>
          <p:cNvPicPr>
            <a:picLocks noChangeAspect="1"/>
          </p:cNvPicPr>
          <p:nvPr/>
        </p:nvPicPr>
        <p:blipFill>
          <a:blip r:embed="rId5"/>
          <a:stretch>
            <a:fillRect/>
          </a:stretch>
        </p:blipFill>
        <p:spPr>
          <a:xfrm>
            <a:off x="3200400" y="2743200"/>
            <a:ext cx="1430848" cy="1968500"/>
          </a:xfrm>
          <a:prstGeom prst="rect">
            <a:avLst/>
          </a:prstGeom>
        </p:spPr>
      </p:pic>
      <p:sp>
        <p:nvSpPr>
          <p:cNvPr id="3" name="Footer Placeholder 2"/>
          <p:cNvSpPr>
            <a:spLocks noGrp="1"/>
          </p:cNvSpPr>
          <p:nvPr>
            <p:ph type="ftr" sz="quarter" idx="11"/>
          </p:nvPr>
        </p:nvSpPr>
        <p:spPr/>
        <p:txBody>
          <a:bodyPr/>
          <a:lstStyle/>
          <a:p>
            <a:r>
              <a:rPr lang="en-US" smtClean="0"/>
              <a:t>Kristin Simmon-Lowman, 2015</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686800" cy="1815882"/>
          </a:xfrm>
          <a:prstGeom prst="rect">
            <a:avLst/>
          </a:prstGeom>
          <a:noFill/>
        </p:spPr>
        <p:txBody>
          <a:bodyPr wrap="square" rtlCol="0">
            <a:spAutoFit/>
          </a:bodyPr>
          <a:lstStyle/>
          <a:p>
            <a:pPr algn="ctr"/>
            <a:r>
              <a:rPr lang="en-US" sz="2800" b="1" dirty="0" smtClean="0"/>
              <a:t>I can have nice thoughts or mean thoughts in my thought bubble.  It is ok.  Thought bubbles are private and no one can hear them, so I can think whatever I want and not</a:t>
            </a:r>
          </a:p>
          <a:p>
            <a:pPr algn="ctr"/>
            <a:r>
              <a:rPr lang="en-US" sz="2800" b="1" dirty="0"/>
              <a:t>g</a:t>
            </a:r>
            <a:r>
              <a:rPr lang="en-US" sz="2800" b="1" dirty="0" smtClean="0"/>
              <a:t>et anyone mad at me!</a:t>
            </a:r>
            <a:endParaRPr lang="en-US" sz="2800" b="1" dirty="0"/>
          </a:p>
        </p:txBody>
      </p:sp>
      <p:sp>
        <p:nvSpPr>
          <p:cNvPr id="4" name="Cloud Callout 3"/>
          <p:cNvSpPr/>
          <p:nvPr/>
        </p:nvSpPr>
        <p:spPr>
          <a:xfrm>
            <a:off x="4953000" y="1981200"/>
            <a:ext cx="3276600" cy="1905000"/>
          </a:xfrm>
          <a:prstGeom prst="cloudCallout">
            <a:avLst>
              <a:gd name="adj1" fmla="val -33903"/>
              <a:gd name="adj2" fmla="val 7039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Nice thoughts or mean thoughts!  It’s ok in the thought bubble!</a:t>
            </a:r>
            <a:endParaRPr lang="en-US" dirty="0">
              <a:solidFill>
                <a:schemeClr val="tx1"/>
              </a:solidFill>
            </a:endParaRPr>
          </a:p>
        </p:txBody>
      </p:sp>
      <p:pic>
        <p:nvPicPr>
          <p:cNvPr id="3" name="Picture 2"/>
          <p:cNvPicPr>
            <a:picLocks noChangeAspect="1"/>
          </p:cNvPicPr>
          <p:nvPr/>
        </p:nvPicPr>
        <p:blipFill>
          <a:blip r:embed="rId2"/>
          <a:stretch>
            <a:fillRect/>
          </a:stretch>
        </p:blipFill>
        <p:spPr>
          <a:xfrm>
            <a:off x="1752600" y="4114800"/>
            <a:ext cx="3492500" cy="2324100"/>
          </a:xfrm>
          <a:prstGeom prst="rect">
            <a:avLst/>
          </a:prstGeom>
        </p:spPr>
      </p:pic>
      <p:sp>
        <p:nvSpPr>
          <p:cNvPr id="5" name="Footer Placeholder 4"/>
          <p:cNvSpPr>
            <a:spLocks noGrp="1"/>
          </p:cNvSpPr>
          <p:nvPr>
            <p:ph type="ftr" sz="quarter" idx="11"/>
          </p:nvPr>
        </p:nvSpPr>
        <p:spPr/>
        <p:txBody>
          <a:bodyPr/>
          <a:lstStyle/>
          <a:p>
            <a:r>
              <a:rPr lang="en-US" smtClean="0"/>
              <a:t>Kristin Simmon-Lowman, 2015</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304800"/>
            <a:ext cx="7162799" cy="1384995"/>
          </a:xfrm>
          <a:prstGeom prst="rect">
            <a:avLst/>
          </a:prstGeom>
          <a:noFill/>
        </p:spPr>
        <p:txBody>
          <a:bodyPr wrap="square" rtlCol="0">
            <a:spAutoFit/>
          </a:bodyPr>
          <a:lstStyle/>
          <a:p>
            <a:pPr algn="ctr"/>
            <a:r>
              <a:rPr lang="en-US" sz="2800" b="1" dirty="0" smtClean="0"/>
              <a:t>Then there are talking bubbles.  Those are the words that come out of my mouth. People can hear my talking bubbles.</a:t>
            </a:r>
            <a:endParaRPr lang="en-US" sz="2800" b="1" dirty="0"/>
          </a:p>
        </p:txBody>
      </p:sp>
      <p:sp>
        <p:nvSpPr>
          <p:cNvPr id="4" name="Rounded Rectangular Callout 3"/>
          <p:cNvSpPr/>
          <p:nvPr/>
        </p:nvSpPr>
        <p:spPr>
          <a:xfrm>
            <a:off x="4419600" y="2057400"/>
            <a:ext cx="3276600" cy="2133600"/>
          </a:xfrm>
          <a:prstGeom prst="wedgeRoundRectCallout">
            <a:avLst>
              <a:gd name="adj1" fmla="val -54745"/>
              <a:gd name="adj2" fmla="val 65755"/>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People can hear my talking bubble words.</a:t>
            </a:r>
            <a:endParaRPr lang="en-US" dirty="0">
              <a:solidFill>
                <a:schemeClr val="tx1"/>
              </a:solidFill>
            </a:endParaRPr>
          </a:p>
        </p:txBody>
      </p:sp>
      <p:pic>
        <p:nvPicPr>
          <p:cNvPr id="3" name="Picture 2"/>
          <p:cNvPicPr>
            <a:picLocks noChangeAspect="1"/>
          </p:cNvPicPr>
          <p:nvPr/>
        </p:nvPicPr>
        <p:blipFill>
          <a:blip r:embed="rId2"/>
          <a:stretch>
            <a:fillRect/>
          </a:stretch>
        </p:blipFill>
        <p:spPr>
          <a:xfrm>
            <a:off x="2362200" y="3505200"/>
            <a:ext cx="1866900" cy="2971800"/>
          </a:xfrm>
          <a:prstGeom prst="rect">
            <a:avLst/>
          </a:prstGeom>
        </p:spPr>
      </p:pic>
      <p:sp>
        <p:nvSpPr>
          <p:cNvPr id="5" name="Footer Placeholder 4"/>
          <p:cNvSpPr>
            <a:spLocks noGrp="1"/>
          </p:cNvSpPr>
          <p:nvPr>
            <p:ph type="ftr" sz="quarter" idx="11"/>
          </p:nvPr>
        </p:nvSpPr>
        <p:spPr/>
        <p:txBody>
          <a:bodyPr/>
          <a:lstStyle/>
          <a:p>
            <a:r>
              <a:rPr lang="en-US" smtClean="0"/>
              <a:t>Kristin Simmon-Lowman, 2015</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819400" y="4038600"/>
            <a:ext cx="2616200" cy="2491077"/>
          </a:xfrm>
          <a:prstGeom prst="rect">
            <a:avLst/>
          </a:prstGeom>
        </p:spPr>
      </p:pic>
      <p:sp>
        <p:nvSpPr>
          <p:cNvPr id="3" name="TextBox 2"/>
          <p:cNvSpPr txBox="1"/>
          <p:nvPr/>
        </p:nvSpPr>
        <p:spPr>
          <a:xfrm>
            <a:off x="457200" y="228600"/>
            <a:ext cx="8153400" cy="2246769"/>
          </a:xfrm>
          <a:prstGeom prst="rect">
            <a:avLst/>
          </a:prstGeom>
          <a:noFill/>
        </p:spPr>
        <p:txBody>
          <a:bodyPr wrap="square" rtlCol="0">
            <a:spAutoFit/>
          </a:bodyPr>
          <a:lstStyle/>
          <a:p>
            <a:pPr algn="ctr"/>
            <a:r>
              <a:rPr lang="en-US" sz="2800" b="1" dirty="0" smtClean="0"/>
              <a:t>Because people can hear my talking bubble words, I need to remember that only nice words belong in the talking bubble.  It is ok to have mean thoughts in my thought bubble,  but it is </a:t>
            </a:r>
            <a:r>
              <a:rPr lang="en-US" sz="2800" b="1" i="1" u="sng" dirty="0" smtClean="0"/>
              <a:t>NEVER ok </a:t>
            </a:r>
            <a:r>
              <a:rPr lang="en-US" sz="2800" b="1" dirty="0" smtClean="0"/>
              <a:t>to have mean words in my talking bubble.</a:t>
            </a:r>
            <a:endParaRPr lang="en-US" sz="2800" b="1" dirty="0"/>
          </a:p>
        </p:txBody>
      </p:sp>
      <p:sp>
        <p:nvSpPr>
          <p:cNvPr id="5" name="Cloud Callout 4"/>
          <p:cNvSpPr/>
          <p:nvPr/>
        </p:nvSpPr>
        <p:spPr>
          <a:xfrm>
            <a:off x="533400" y="2438400"/>
            <a:ext cx="2895600" cy="1752600"/>
          </a:xfrm>
          <a:prstGeom prst="cloudCallout">
            <a:avLst>
              <a:gd name="adj1" fmla="val 44324"/>
              <a:gd name="adj2" fmla="val 7042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Nice or mean thoughts in thought bubble.  It’s ok!</a:t>
            </a:r>
            <a:endParaRPr lang="en-US" dirty="0">
              <a:solidFill>
                <a:schemeClr val="tx1"/>
              </a:solidFill>
            </a:endParaRPr>
          </a:p>
        </p:txBody>
      </p:sp>
      <p:sp>
        <p:nvSpPr>
          <p:cNvPr id="4" name="Rounded Rectangular Callout 3"/>
          <p:cNvSpPr/>
          <p:nvPr/>
        </p:nvSpPr>
        <p:spPr>
          <a:xfrm>
            <a:off x="6096000" y="3810000"/>
            <a:ext cx="2514600" cy="1295400"/>
          </a:xfrm>
          <a:prstGeom prst="wedgeRoundRectCallout">
            <a:avLst>
              <a:gd name="adj1" fmla="val -71466"/>
              <a:gd name="adj2" fmla="val 52671"/>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Nice words ONLY</a:t>
            </a:r>
            <a:endParaRPr lang="en-US" dirty="0">
              <a:solidFill>
                <a:schemeClr val="tx1"/>
              </a:solidFill>
            </a:endParaRPr>
          </a:p>
        </p:txBody>
      </p:sp>
      <p:sp>
        <p:nvSpPr>
          <p:cNvPr id="6" name="Footer Placeholder 5"/>
          <p:cNvSpPr>
            <a:spLocks noGrp="1"/>
          </p:cNvSpPr>
          <p:nvPr>
            <p:ph type="ftr" sz="quarter" idx="11"/>
          </p:nvPr>
        </p:nvSpPr>
        <p:spPr/>
        <p:txBody>
          <a:bodyPr/>
          <a:lstStyle/>
          <a:p>
            <a:r>
              <a:rPr lang="en-US" smtClean="0"/>
              <a:t>Kristin Simmon-Lowman, 2015</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048000" y="4182533"/>
            <a:ext cx="2628900" cy="2641600"/>
          </a:xfrm>
          <a:prstGeom prst="rect">
            <a:avLst/>
          </a:prstGeom>
        </p:spPr>
      </p:pic>
      <p:sp>
        <p:nvSpPr>
          <p:cNvPr id="2" name="TextBox 1"/>
          <p:cNvSpPr txBox="1"/>
          <p:nvPr/>
        </p:nvSpPr>
        <p:spPr>
          <a:xfrm>
            <a:off x="228600" y="152400"/>
            <a:ext cx="8610600" cy="2246769"/>
          </a:xfrm>
          <a:prstGeom prst="rect">
            <a:avLst/>
          </a:prstGeom>
          <a:noFill/>
        </p:spPr>
        <p:txBody>
          <a:bodyPr wrap="square" rtlCol="0">
            <a:spAutoFit/>
          </a:bodyPr>
          <a:lstStyle/>
          <a:p>
            <a:pPr algn="ctr"/>
            <a:r>
              <a:rPr lang="en-US" sz="2800" b="1" dirty="0" smtClean="0"/>
              <a:t>If I have mean words in my talking bubble other people may get mad or sad.  Other kids may not like me.  If I use too many mean words in my talking bubble, later no one will want to hang out with me.  Kids like kids who have NICE words in their talking bubbles.</a:t>
            </a:r>
            <a:endParaRPr lang="en-US" sz="2800" b="1" dirty="0"/>
          </a:p>
        </p:txBody>
      </p:sp>
      <p:sp>
        <p:nvSpPr>
          <p:cNvPr id="6" name="Rounded Rectangular Callout 5"/>
          <p:cNvSpPr/>
          <p:nvPr/>
        </p:nvSpPr>
        <p:spPr>
          <a:xfrm>
            <a:off x="762000" y="3429000"/>
            <a:ext cx="1981200" cy="1371600"/>
          </a:xfrm>
          <a:prstGeom prst="wedgeRoundRectCallout">
            <a:avLst>
              <a:gd name="adj1" fmla="val 69722"/>
              <a:gd name="adj2" fmla="val 93724"/>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Oh, yeah, only nice words in talking bubble!</a:t>
            </a:r>
            <a:endParaRPr lang="en-US" dirty="0">
              <a:solidFill>
                <a:schemeClr val="tx1"/>
              </a:solidFill>
            </a:endParaRPr>
          </a:p>
        </p:txBody>
      </p:sp>
      <p:sp>
        <p:nvSpPr>
          <p:cNvPr id="5" name="Cloud Callout 4"/>
          <p:cNvSpPr/>
          <p:nvPr/>
        </p:nvSpPr>
        <p:spPr>
          <a:xfrm>
            <a:off x="4419600" y="2590800"/>
            <a:ext cx="3276600" cy="1828800"/>
          </a:xfrm>
          <a:prstGeom prst="cloud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 would like for other kids to play with me.  I will remember to leave mean words in thought bubble!</a:t>
            </a:r>
            <a:endParaRPr lang="en-US" dirty="0">
              <a:solidFill>
                <a:schemeClr val="tx1"/>
              </a:solidFill>
            </a:endParaRPr>
          </a:p>
        </p:txBody>
      </p:sp>
      <p:sp>
        <p:nvSpPr>
          <p:cNvPr id="4" name="Footer Placeholder 3"/>
          <p:cNvSpPr>
            <a:spLocks noGrp="1"/>
          </p:cNvSpPr>
          <p:nvPr>
            <p:ph type="ftr" sz="quarter" idx="11"/>
          </p:nvPr>
        </p:nvSpPr>
        <p:spPr/>
        <p:txBody>
          <a:bodyPr/>
          <a:lstStyle/>
          <a:p>
            <a:r>
              <a:rPr lang="en-US" smtClean="0"/>
              <a:t>Kristin Simmon-Lowman, 2015</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85800" y="4267200"/>
            <a:ext cx="3365500" cy="2413000"/>
          </a:xfrm>
          <a:prstGeom prst="rect">
            <a:avLst/>
          </a:prstGeom>
        </p:spPr>
      </p:pic>
      <p:sp>
        <p:nvSpPr>
          <p:cNvPr id="3" name="TextBox 2"/>
          <p:cNvSpPr txBox="1"/>
          <p:nvPr/>
        </p:nvSpPr>
        <p:spPr>
          <a:xfrm>
            <a:off x="533400" y="228600"/>
            <a:ext cx="8305800" cy="2246769"/>
          </a:xfrm>
          <a:prstGeom prst="rect">
            <a:avLst/>
          </a:prstGeom>
          <a:noFill/>
        </p:spPr>
        <p:txBody>
          <a:bodyPr wrap="square" rtlCol="0">
            <a:spAutoFit/>
          </a:bodyPr>
          <a:lstStyle/>
          <a:p>
            <a:pPr algn="ctr"/>
            <a:r>
              <a:rPr lang="en-US" sz="2800" b="1" dirty="0" smtClean="0"/>
              <a:t>I will try to do a good job of remembering to keep my mean words in my thought bubble.  This is what is EXPECTED.  My teachers may help me to remember by saying, “keep it in your thought bubble”.  Then I can try again!</a:t>
            </a:r>
            <a:endParaRPr lang="en-US" sz="2800" b="1" dirty="0"/>
          </a:p>
        </p:txBody>
      </p:sp>
      <p:sp>
        <p:nvSpPr>
          <p:cNvPr id="8" name="Rounded Rectangular Callout 7"/>
          <p:cNvSpPr/>
          <p:nvPr/>
        </p:nvSpPr>
        <p:spPr>
          <a:xfrm>
            <a:off x="2514600" y="2667000"/>
            <a:ext cx="3048000" cy="1295400"/>
          </a:xfrm>
          <a:prstGeom prst="wedgeRoundRectCallout">
            <a:avLst>
              <a:gd name="adj1" fmla="val -57083"/>
              <a:gd name="adj2" fmla="val 101144"/>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Keep it in your thought bubble.</a:t>
            </a:r>
            <a:endParaRPr lang="en-US" dirty="0">
              <a:solidFill>
                <a:schemeClr val="tx1"/>
              </a:solidFill>
            </a:endParaRPr>
          </a:p>
        </p:txBody>
      </p:sp>
      <p:sp>
        <p:nvSpPr>
          <p:cNvPr id="9" name="Cloud Callout 8"/>
          <p:cNvSpPr/>
          <p:nvPr/>
        </p:nvSpPr>
        <p:spPr>
          <a:xfrm>
            <a:off x="6324600" y="2362200"/>
            <a:ext cx="2590800" cy="1524000"/>
          </a:xfrm>
          <a:prstGeom prst="cloud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Oh, yeah, mean words stay in thought bubble!</a:t>
            </a:r>
            <a:endParaRPr lang="en-US" dirty="0">
              <a:solidFill>
                <a:schemeClr val="tx1"/>
              </a:solidFill>
            </a:endParaRPr>
          </a:p>
        </p:txBody>
      </p:sp>
      <p:pic>
        <p:nvPicPr>
          <p:cNvPr id="4" name="Picture 3"/>
          <p:cNvPicPr>
            <a:picLocks noChangeAspect="1"/>
          </p:cNvPicPr>
          <p:nvPr/>
        </p:nvPicPr>
        <p:blipFill>
          <a:blip r:embed="rId3"/>
          <a:stretch>
            <a:fillRect/>
          </a:stretch>
        </p:blipFill>
        <p:spPr>
          <a:xfrm>
            <a:off x="5257800" y="4191000"/>
            <a:ext cx="3365500" cy="2413000"/>
          </a:xfrm>
          <a:prstGeom prst="rect">
            <a:avLst/>
          </a:prstGeom>
        </p:spPr>
      </p:pic>
      <p:sp>
        <p:nvSpPr>
          <p:cNvPr id="5" name="Footer Placeholder 4"/>
          <p:cNvSpPr>
            <a:spLocks noGrp="1"/>
          </p:cNvSpPr>
          <p:nvPr>
            <p:ph type="ftr" sz="quarter" idx="11"/>
          </p:nvPr>
        </p:nvSpPr>
        <p:spPr/>
        <p:txBody>
          <a:bodyPr/>
          <a:lstStyle/>
          <a:p>
            <a:r>
              <a:rPr lang="en-US" smtClean="0"/>
              <a:t>Kristin Simmon-Lowman, 2015</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57200" y="4495800"/>
            <a:ext cx="3708400" cy="2184400"/>
          </a:xfrm>
          <a:prstGeom prst="rect">
            <a:avLst/>
          </a:prstGeom>
        </p:spPr>
      </p:pic>
      <p:sp>
        <p:nvSpPr>
          <p:cNvPr id="3" name="TextBox 2"/>
          <p:cNvSpPr txBox="1"/>
          <p:nvPr/>
        </p:nvSpPr>
        <p:spPr>
          <a:xfrm>
            <a:off x="304800" y="304800"/>
            <a:ext cx="8534400" cy="2246769"/>
          </a:xfrm>
          <a:prstGeom prst="rect">
            <a:avLst/>
          </a:prstGeom>
          <a:noFill/>
        </p:spPr>
        <p:txBody>
          <a:bodyPr wrap="square" rtlCol="0">
            <a:spAutoFit/>
          </a:bodyPr>
          <a:lstStyle/>
          <a:p>
            <a:pPr algn="ctr"/>
            <a:r>
              <a:rPr lang="en-US" sz="2800" b="1" dirty="0" smtClean="0"/>
              <a:t>When I do what is EXPECTED and keep my mean words in my thought bubble, My teachers will be very happy.  The other kids will be very happy.  Kids will want to be around me.  They will have good thoughts about me!  Way to go!  </a:t>
            </a:r>
            <a:endParaRPr lang="en-US" sz="2800" b="1" dirty="0"/>
          </a:p>
        </p:txBody>
      </p:sp>
      <p:pic>
        <p:nvPicPr>
          <p:cNvPr id="1026" name="Picture 2" descr="http://t0.gstatic.com/images?q=tbn:ANd9GcQYzSs7hAEXAk97-5pYNBFozdeni4QoxCLWIA9EcIZ0xinRoqKwLQ"/>
          <p:cNvPicPr>
            <a:picLocks noChangeAspect="1" noChangeArrowheads="1"/>
          </p:cNvPicPr>
          <p:nvPr/>
        </p:nvPicPr>
        <p:blipFill>
          <a:blip r:embed="rId3" cstate="print"/>
          <a:srcRect/>
          <a:stretch>
            <a:fillRect/>
          </a:stretch>
        </p:blipFill>
        <p:spPr bwMode="auto">
          <a:xfrm>
            <a:off x="6248400" y="4114800"/>
            <a:ext cx="1771650" cy="1524000"/>
          </a:xfrm>
          <a:prstGeom prst="rect">
            <a:avLst/>
          </a:prstGeom>
          <a:noFill/>
        </p:spPr>
      </p:pic>
      <p:sp>
        <p:nvSpPr>
          <p:cNvPr id="5" name="Rounded Rectangular Callout 4"/>
          <p:cNvSpPr/>
          <p:nvPr/>
        </p:nvSpPr>
        <p:spPr>
          <a:xfrm>
            <a:off x="2743200" y="2895600"/>
            <a:ext cx="3276600" cy="1219200"/>
          </a:xfrm>
          <a:prstGeom prst="wedgeRoundRectCallout">
            <a:avLst>
              <a:gd name="adj1" fmla="val -58042"/>
              <a:gd name="adj2" fmla="val 106250"/>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Good job remembering your thought bubble!</a:t>
            </a:r>
            <a:endParaRPr lang="en-US" dirty="0">
              <a:solidFill>
                <a:schemeClr val="tx1"/>
              </a:solidFill>
            </a:endParaRPr>
          </a:p>
        </p:txBody>
      </p:sp>
      <p:sp>
        <p:nvSpPr>
          <p:cNvPr id="2" name="Footer Placeholder 1"/>
          <p:cNvSpPr>
            <a:spLocks noGrp="1"/>
          </p:cNvSpPr>
          <p:nvPr>
            <p:ph type="ftr" sz="quarter" idx="11"/>
          </p:nvPr>
        </p:nvSpPr>
        <p:spPr/>
        <p:txBody>
          <a:bodyPr/>
          <a:lstStyle/>
          <a:p>
            <a:r>
              <a:rPr lang="en-US" smtClean="0"/>
              <a:t>Kristin Simmon-Lowman, 2015</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118</TotalTime>
  <Words>462</Words>
  <Application>Microsoft Office PowerPoint</Application>
  <PresentationFormat>On-screen Show (4:3)</PresentationFormat>
  <Paragraphs>36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ksimmonlowman</dc:creator>
  <cp:lastModifiedBy>Ferrara, Katie</cp:lastModifiedBy>
  <cp:revision>36</cp:revision>
  <dcterms:created xsi:type="dcterms:W3CDTF">2012-10-27T14:53:30Z</dcterms:created>
  <dcterms:modified xsi:type="dcterms:W3CDTF">2016-09-26T21:06:11Z</dcterms:modified>
</cp:coreProperties>
</file>